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notesMasterIdLst>
    <p:notesMasterId r:id="rId7"/>
  </p:notesMasterIdLst>
  <p:handoutMasterIdLst>
    <p:handoutMasterId r:id="rId8"/>
  </p:handoutMasterIdLst>
  <p:sldIdLst>
    <p:sldId id="260" r:id="rId2"/>
    <p:sldId id="261" r:id="rId3"/>
    <p:sldId id="263" r:id="rId4"/>
    <p:sldId id="262" r:id="rId5"/>
    <p:sldId id="259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343" autoAdjust="0"/>
  </p:normalViewPr>
  <p:slideViewPr>
    <p:cSldViewPr snapToGrid="0">
      <p:cViewPr varScale="1">
        <p:scale>
          <a:sx n="71" d="100"/>
          <a:sy n="71" d="100"/>
        </p:scale>
        <p:origin x="7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547302-3A47-4FA0-89A7-D9748A6E3B42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0008FFE-D318-4F19-8752-A02A13FC4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78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FDEB35-4585-4CE4-9E48-A63F91925BEE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8B457E7-AF9E-49AB-A7E8-87B4C81AB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77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457E7-AF9E-49AB-A7E8-87B4C81AB9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64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96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5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01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81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53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58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21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39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8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2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51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5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29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0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748362D-825D-4A82-A0AE-0E1171E04A9C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9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  <p:sldLayoutId id="214748387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Physics 1 –  Oct </a:t>
            </a:r>
            <a:r>
              <a:rPr lang="en-US" dirty="0" smtClean="0"/>
              <a:t>4, </a:t>
            </a:r>
            <a:r>
              <a:rPr lang="en-US" dirty="0" smtClean="0"/>
              <a:t>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9859409" cy="3416300"/>
          </a:xfrm>
        </p:spPr>
        <p:txBody>
          <a:bodyPr>
            <a:normAutofit/>
          </a:bodyPr>
          <a:lstStyle/>
          <a:p>
            <a:r>
              <a:rPr lang="en-US" b="1" dirty="0" smtClean="0"/>
              <a:t>P3 Challenge –  </a:t>
            </a:r>
          </a:p>
          <a:p>
            <a:r>
              <a:rPr lang="en-US" b="1" dirty="0" smtClean="0">
                <a:sym typeface="Euclid Extra" panose="02050502000505020303" pitchFamily="18" charset="2"/>
              </a:rPr>
              <a:t>When Babe Ruth hit a homer over the 7.5 m high right-field fence 95 m from home plate, roughly what was the minimum speed of the ball when it left the bat? Assume the ball was hit 1.0 m above the ground and its path initially made a 38</a:t>
            </a:r>
            <a:r>
              <a:rPr lang="en-US" b="1" dirty="0" smtClean="0">
                <a:sym typeface="Euclid Symbol" panose="05050102010706020507" pitchFamily="18" charset="2"/>
              </a:rPr>
              <a:t> angle with the ground.</a:t>
            </a:r>
            <a:endParaRPr lang="en-US" b="1" dirty="0" smtClean="0">
              <a:sym typeface="Euclid Extra" panose="02050502000505020303" pitchFamily="18" charset="2"/>
            </a:endParaRPr>
          </a:p>
          <a:p>
            <a:endParaRPr lang="en-US" b="1" dirty="0" smtClean="0">
              <a:sym typeface="Euclid Extra" panose="02050502000505020303" pitchFamily="18" charset="2"/>
            </a:endParaRPr>
          </a:p>
          <a:p>
            <a:endParaRPr lang="en-US" b="1" dirty="0" smtClean="0">
              <a:sym typeface="Euclid Extra" panose="02050502000505020303" pitchFamily="18" charset="2"/>
            </a:endParaRPr>
          </a:p>
          <a:p>
            <a:pPr marL="0" indent="0">
              <a:buNone/>
            </a:pPr>
            <a:endParaRPr lang="en-US" b="1" dirty="0">
              <a:sym typeface="Euclid Extra" panose="02050502000505020303" pitchFamily="18" charset="2"/>
            </a:endParaRPr>
          </a:p>
          <a:p>
            <a:endParaRPr lang="en-US" b="1" dirty="0" smtClean="0"/>
          </a:p>
          <a:p>
            <a:pPr lvl="1"/>
            <a:endParaRPr lang="en-US" b="1" dirty="0"/>
          </a:p>
          <a:p>
            <a:pPr>
              <a:buAutoNum type="alphaLcParenR"/>
            </a:pPr>
            <a:endParaRPr lang="en-US" b="1" dirty="0" smtClean="0"/>
          </a:p>
          <a:p>
            <a:pPr lvl="1"/>
            <a:endParaRPr lang="en-US" b="1" dirty="0" smtClean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038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Objectives, Agenda,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IB 2.1 Motion (in 2D)</a:t>
            </a:r>
          </a:p>
          <a:p>
            <a:r>
              <a:rPr lang="en-US" b="1" dirty="0" smtClean="0"/>
              <a:t>Agenda (options)</a:t>
            </a:r>
            <a:endParaRPr lang="en-US" b="1" dirty="0" smtClean="0"/>
          </a:p>
          <a:p>
            <a:pPr lvl="1"/>
            <a:r>
              <a:rPr lang="en-US" b="1" dirty="0" smtClean="0"/>
              <a:t>Homework review on white boards with </a:t>
            </a:r>
            <a:r>
              <a:rPr lang="en-US" b="1" dirty="0" smtClean="0"/>
              <a:t>groups  (Focus group to review projectile motion.)</a:t>
            </a:r>
          </a:p>
          <a:p>
            <a:pPr lvl="1"/>
            <a:r>
              <a:rPr lang="en-US" b="1" dirty="0" smtClean="0"/>
              <a:t>Work on Review worksheet. Unit 2 Test on Thursday 10/10.</a:t>
            </a:r>
          </a:p>
          <a:p>
            <a:pPr lvl="1"/>
            <a:r>
              <a:rPr lang="en-US" b="1" dirty="0" smtClean="0"/>
              <a:t>Work on Data process for the Incline Lab.</a:t>
            </a:r>
          </a:p>
          <a:p>
            <a:pPr lvl="1"/>
            <a:endParaRPr lang="en-US" b="1" dirty="0" smtClean="0"/>
          </a:p>
          <a:p>
            <a:r>
              <a:rPr lang="en-US" b="1" dirty="0" smtClean="0"/>
              <a:t>Pending Assignments: </a:t>
            </a:r>
            <a:endParaRPr lang="en-US" b="1" dirty="0" smtClean="0"/>
          </a:p>
          <a:p>
            <a:pPr lvl="1"/>
            <a:r>
              <a:rPr lang="en-US" sz="1800" b="1" dirty="0" smtClean="0"/>
              <a:t>Study for Test and Write up the Incline Lab with the Report Format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28484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Description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313209"/>
              </p:ext>
            </p:extLst>
          </p:nvPr>
        </p:nvGraphicFramePr>
        <p:xfrm>
          <a:off x="779930" y="2649070"/>
          <a:ext cx="10192870" cy="3756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365">
                  <a:extLst>
                    <a:ext uri="{9D8B030D-6E8A-4147-A177-3AD203B41FA5}">
                      <a16:colId xmlns:a16="http://schemas.microsoft.com/office/drawing/2014/main" val="3344902335"/>
                    </a:ext>
                  </a:extLst>
                </a:gridCol>
                <a:gridCol w="8516505">
                  <a:extLst>
                    <a:ext uri="{9D8B030D-6E8A-4147-A177-3AD203B41FA5}">
                      <a16:colId xmlns:a16="http://schemas.microsoft.com/office/drawing/2014/main" val="3735155503"/>
                    </a:ext>
                  </a:extLst>
                </a:gridCol>
              </a:tblGrid>
              <a:tr h="469543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</a:rPr>
                        <a:t>12 x 2 pts 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Multiple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</a:rPr>
                        <a:t>choice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142118"/>
                  </a:ext>
                </a:extLst>
              </a:tr>
              <a:tr h="4695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10 x 2pts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True false about projectile motion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788061"/>
                  </a:ext>
                </a:extLst>
              </a:tr>
              <a:tr h="4695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1 x 6 pts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Add vectors graphically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4176394"/>
                  </a:ext>
                </a:extLst>
              </a:tr>
              <a:tr h="4695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1 x 6 pts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Add vectors analytically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8424864"/>
                  </a:ext>
                </a:extLst>
              </a:tr>
              <a:tr h="4695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1 x 8 pts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Vector algebra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2365214"/>
                  </a:ext>
                </a:extLst>
              </a:tr>
              <a:tr h="4695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1 x 12 pts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</a:rPr>
                        <a:t>Horizontal launch problem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10781"/>
                  </a:ext>
                </a:extLst>
              </a:tr>
              <a:tr h="4695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1 x 10 pts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Range problem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2486244"/>
                  </a:ext>
                </a:extLst>
              </a:tr>
              <a:tr h="4695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</a:rPr>
                        <a:t>1 x 14 pts 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</a:rPr>
                        <a:t>General projectile motion problem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271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14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Lab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1. Title							6. Materials</a:t>
            </a:r>
          </a:p>
          <a:p>
            <a:r>
              <a:rPr lang="en-US" b="1" dirty="0" smtClean="0"/>
              <a:t>2. Background/Introduction 		7. Procedures</a:t>
            </a:r>
          </a:p>
          <a:p>
            <a:r>
              <a:rPr lang="en-US" b="1" dirty="0" smtClean="0"/>
              <a:t>3. Purpose/Question				8. Results (Data Collection and Processing)</a:t>
            </a:r>
          </a:p>
          <a:p>
            <a:r>
              <a:rPr lang="en-US" b="1" dirty="0" smtClean="0"/>
              <a:t>4. Experimental Design				9. Conclusions</a:t>
            </a:r>
          </a:p>
          <a:p>
            <a:r>
              <a:rPr lang="en-US" b="1" dirty="0" smtClean="0"/>
              <a:t>5. Hypothesis						10. Evaluation</a:t>
            </a:r>
            <a:endParaRPr lang="en-US" b="1" dirty="0"/>
          </a:p>
          <a:p>
            <a:r>
              <a:rPr lang="en-US" b="1" dirty="0" smtClean="0"/>
              <a:t>For effective communication with IB, your reports should include each of these sections. Use the identification header indicated. I would like you to use two dates: the date the experiment was done, </a:t>
            </a:r>
            <a:r>
              <a:rPr lang="en-US" b="1" i="1" dirty="0" smtClean="0"/>
              <a:t>and</a:t>
            </a:r>
            <a:r>
              <a:rPr lang="en-US" b="1" dirty="0" smtClean="0"/>
              <a:t> the date the report was written/submitted. Reports are due one week after the experiment is physically completed. Reports submitted after 1 week will be late.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047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Slip -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5062" y="2566713"/>
            <a:ext cx="8761412" cy="3416300"/>
          </a:xfrm>
        </p:spPr>
        <p:txBody>
          <a:bodyPr>
            <a:normAutofit/>
          </a:bodyPr>
          <a:lstStyle/>
          <a:p>
            <a:r>
              <a:rPr lang="en-US" b="1" dirty="0" smtClean="0">
                <a:sym typeface="Euclid Extra" panose="02050502000505020303" pitchFamily="18" charset="2"/>
              </a:rPr>
              <a:t>Exit Slip – Clean up white boards and put away.</a:t>
            </a:r>
            <a:endParaRPr lang="en-US" b="1" dirty="0">
              <a:sym typeface="Euclid Extra" panose="02050502000505020303" pitchFamily="18" charset="2"/>
            </a:endParaRP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What’s Due?  (Pending assignments to complete.)</a:t>
            </a:r>
          </a:p>
          <a:p>
            <a:pPr lvl="1"/>
            <a:r>
              <a:rPr lang="en-US" b="1" dirty="0" smtClean="0"/>
              <a:t>Study for the Test Thursday 10/10</a:t>
            </a:r>
            <a:endParaRPr lang="en-US" b="1" dirty="0"/>
          </a:p>
          <a:p>
            <a:pPr lvl="1"/>
            <a:r>
              <a:rPr lang="en-US" b="1" dirty="0" smtClean="0"/>
              <a:t>Write </a:t>
            </a:r>
            <a:r>
              <a:rPr lang="en-US" b="1" dirty="0"/>
              <a:t>your lab report.</a:t>
            </a:r>
          </a:p>
          <a:p>
            <a:r>
              <a:rPr lang="en-US" b="1" dirty="0" smtClean="0"/>
              <a:t>What’s Next?  (How to prepare for the next day)</a:t>
            </a:r>
          </a:p>
          <a:p>
            <a:pPr lvl="1"/>
            <a:r>
              <a:rPr lang="en-US" b="1" dirty="0" smtClean="0"/>
              <a:t>Review.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5570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32287</TotalTime>
  <Words>248</Words>
  <Application>Microsoft Office PowerPoint</Application>
  <PresentationFormat>Widescreen</PresentationFormat>
  <Paragraphs>51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Century Gothic</vt:lpstr>
      <vt:lpstr>Euclid Extra</vt:lpstr>
      <vt:lpstr>Euclid Symbol</vt:lpstr>
      <vt:lpstr>Times New Roman</vt:lpstr>
      <vt:lpstr>Wingdings 3</vt:lpstr>
      <vt:lpstr>Ion Boardroom</vt:lpstr>
      <vt:lpstr>Physics 1 –  Oct 4, 2019</vt:lpstr>
      <vt:lpstr>Objectives, Agenda, Assignment</vt:lpstr>
      <vt:lpstr>Test Description</vt:lpstr>
      <vt:lpstr>General Lab Format</vt:lpstr>
      <vt:lpstr>Exit Slip -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1818 ACC Chemistry</dc:title>
  <dc:creator>Melissa Triplett</dc:creator>
  <cp:lastModifiedBy>Triplett, Melissa J.</cp:lastModifiedBy>
  <cp:revision>220</cp:revision>
  <cp:lastPrinted>2017-10-10T10:43:28Z</cp:lastPrinted>
  <dcterms:created xsi:type="dcterms:W3CDTF">2015-08-11T02:33:52Z</dcterms:created>
  <dcterms:modified xsi:type="dcterms:W3CDTF">2019-10-04T17:34:39Z</dcterms:modified>
</cp:coreProperties>
</file>